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57" r:id="rId4"/>
    <p:sldId id="258" r:id="rId5"/>
    <p:sldId id="265" r:id="rId6"/>
    <p:sldId id="259" r:id="rId7"/>
    <p:sldId id="260" r:id="rId8"/>
    <p:sldId id="268" r:id="rId9"/>
    <p:sldId id="264" r:id="rId10"/>
    <p:sldId id="272" r:id="rId11"/>
    <p:sldId id="269" r:id="rId12"/>
    <p:sldId id="273" r:id="rId13"/>
    <p:sldId id="271" r:id="rId14"/>
    <p:sldId id="274" r:id="rId15"/>
    <p:sldId id="275" r:id="rId16"/>
    <p:sldId id="276" r:id="rId17"/>
    <p:sldId id="278" r:id="rId18"/>
    <p:sldId id="262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ECF51F-8CEA-4825-83AD-B7D3CCE1CDD7}" v="977" dt="2025-10-01T15:01:26.02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Melendez Correa" userId="4e221d6388478e91" providerId="LiveId" clId="{EC8D3A20-2301-4DC0-969B-0B5A520434A9}"/>
    <pc:docChg chg="undo custSel addSld delSld modSld sldOrd">
      <pc:chgData name="Carlos Melendez Correa" userId="4e221d6388478e91" providerId="LiveId" clId="{EC8D3A20-2301-4DC0-969B-0B5A520434A9}" dt="2025-10-01T15:07:57.757" v="1190" actId="47"/>
      <pc:docMkLst>
        <pc:docMk/>
      </pc:docMkLst>
      <pc:sldChg chg="modSp mod">
        <pc:chgData name="Carlos Melendez Correa" userId="4e221d6388478e91" providerId="LiveId" clId="{EC8D3A20-2301-4DC0-969B-0B5A520434A9}" dt="2025-10-01T14:04:12.388" v="13" actId="1076"/>
        <pc:sldMkLst>
          <pc:docMk/>
          <pc:sldMk cId="0" sldId="256"/>
        </pc:sldMkLst>
        <pc:picChg chg="mod">
          <ac:chgData name="Carlos Melendez Correa" userId="4e221d6388478e91" providerId="LiveId" clId="{EC8D3A20-2301-4DC0-969B-0B5A520434A9}" dt="2025-10-01T14:04:12.388" v="13" actId="1076"/>
          <ac:picMkLst>
            <pc:docMk/>
            <pc:sldMk cId="0" sldId="256"/>
            <ac:picMk id="5" creationId="{311E3AAD-38FB-48D5-90A1-44F79F012ABE}"/>
          </ac:picMkLst>
        </pc:picChg>
      </pc:sldChg>
      <pc:sldChg chg="modSp mod">
        <pc:chgData name="Carlos Melendez Correa" userId="4e221d6388478e91" providerId="LiveId" clId="{EC8D3A20-2301-4DC0-969B-0B5A520434A9}" dt="2025-10-01T14:22:35.545" v="83" actId="207"/>
        <pc:sldMkLst>
          <pc:docMk/>
          <pc:sldMk cId="0" sldId="259"/>
        </pc:sldMkLst>
        <pc:spChg chg="mod">
          <ac:chgData name="Carlos Melendez Correa" userId="4e221d6388478e91" providerId="LiveId" clId="{EC8D3A20-2301-4DC0-969B-0B5A520434A9}" dt="2025-10-01T14:22:35.545" v="83" actId="207"/>
          <ac:spMkLst>
            <pc:docMk/>
            <pc:sldMk cId="0" sldId="259"/>
            <ac:spMk id="2" creationId="{00000000-0000-0000-0000-000000000000}"/>
          </ac:spMkLst>
        </pc:spChg>
        <pc:spChg chg="mod">
          <ac:chgData name="Carlos Melendez Correa" userId="4e221d6388478e91" providerId="LiveId" clId="{EC8D3A20-2301-4DC0-969B-0B5A520434A9}" dt="2025-10-01T14:21:31.121" v="78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Carlos Melendez Correa" userId="4e221d6388478e91" providerId="LiveId" clId="{EC8D3A20-2301-4DC0-969B-0B5A520434A9}" dt="2025-10-01T14:21:47.702" v="82" actId="1076"/>
          <ac:spMkLst>
            <pc:docMk/>
            <pc:sldMk cId="0" sldId="259"/>
            <ac:spMk id="4" creationId="{00000000-0000-0000-0000-000000000000}"/>
          </ac:spMkLst>
        </pc:spChg>
        <pc:picChg chg="mod">
          <ac:chgData name="Carlos Melendez Correa" userId="4e221d6388478e91" providerId="LiveId" clId="{EC8D3A20-2301-4DC0-969B-0B5A520434A9}" dt="2025-10-01T14:15:27.454" v="39" actId="1076"/>
          <ac:picMkLst>
            <pc:docMk/>
            <pc:sldMk cId="0" sldId="259"/>
            <ac:picMk id="9" creationId="{E8C78EFF-20D0-989E-6C4C-BCDC430D1670}"/>
          </ac:picMkLst>
        </pc:picChg>
      </pc:sldChg>
      <pc:sldChg chg="addSp delSp modSp mod">
        <pc:chgData name="Carlos Melendez Correa" userId="4e221d6388478e91" providerId="LiveId" clId="{EC8D3A20-2301-4DC0-969B-0B5A520434A9}" dt="2025-10-01T14:39:26.010" v="576" actId="1076"/>
        <pc:sldMkLst>
          <pc:docMk/>
          <pc:sldMk cId="0" sldId="260"/>
        </pc:sldMkLst>
        <pc:spChg chg="mod">
          <ac:chgData name="Carlos Melendez Correa" userId="4e221d6388478e91" providerId="LiveId" clId="{EC8D3A20-2301-4DC0-969B-0B5A520434A9}" dt="2025-10-01T14:35:43.471" v="155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Carlos Melendez Correa" userId="4e221d6388478e91" providerId="LiveId" clId="{EC8D3A20-2301-4DC0-969B-0B5A520434A9}" dt="2025-10-01T14:35:13.886" v="152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Carlos Melendez Correa" userId="4e221d6388478e91" providerId="LiveId" clId="{EC8D3A20-2301-4DC0-969B-0B5A520434A9}" dt="2025-10-01T14:34:42.639" v="145" actId="1076"/>
          <ac:spMkLst>
            <pc:docMk/>
            <pc:sldMk cId="0" sldId="260"/>
            <ac:spMk id="4" creationId="{72FD2FF1-B0E2-66EF-ACAC-0D226269C6CA}"/>
          </ac:spMkLst>
        </pc:spChg>
        <pc:spChg chg="mod">
          <ac:chgData name="Carlos Melendez Correa" userId="4e221d6388478e91" providerId="LiveId" clId="{EC8D3A20-2301-4DC0-969B-0B5A520434A9}" dt="2025-10-01T14:34:38.143" v="144" actId="1076"/>
          <ac:spMkLst>
            <pc:docMk/>
            <pc:sldMk cId="0" sldId="260"/>
            <ac:spMk id="5" creationId="{992EE7FB-637B-B868-F710-59376ACDFE13}"/>
          </ac:spMkLst>
        </pc:spChg>
        <pc:spChg chg="add mod">
          <ac:chgData name="Carlos Melendez Correa" userId="4e221d6388478e91" providerId="LiveId" clId="{EC8D3A20-2301-4DC0-969B-0B5A520434A9}" dt="2025-10-01T14:34:50.942" v="147" actId="1076"/>
          <ac:spMkLst>
            <pc:docMk/>
            <pc:sldMk cId="0" sldId="260"/>
            <ac:spMk id="6" creationId="{13E963E1-0770-3783-5E67-062BC5850C1F}"/>
          </ac:spMkLst>
        </pc:spChg>
        <pc:spChg chg="add mod">
          <ac:chgData name="Carlos Melendez Correa" userId="4e221d6388478e91" providerId="LiveId" clId="{EC8D3A20-2301-4DC0-969B-0B5A520434A9}" dt="2025-10-01T14:35:36.003" v="154" actId="1076"/>
          <ac:spMkLst>
            <pc:docMk/>
            <pc:sldMk cId="0" sldId="260"/>
            <ac:spMk id="7" creationId="{27FCFE55-0FD9-F86E-5EDB-8EA2ED44C28F}"/>
          </ac:spMkLst>
        </pc:spChg>
        <pc:picChg chg="add del mod">
          <ac:chgData name="Carlos Melendez Correa" userId="4e221d6388478e91" providerId="LiveId" clId="{EC8D3A20-2301-4DC0-969B-0B5A520434A9}" dt="2025-10-01T14:39:10.159" v="570" actId="478"/>
          <ac:picMkLst>
            <pc:docMk/>
            <pc:sldMk cId="0" sldId="260"/>
            <ac:picMk id="1026" creationId="{A9EAB297-7A6F-74A6-6C81-A549613B2914}"/>
          </ac:picMkLst>
        </pc:picChg>
        <pc:picChg chg="add mod">
          <ac:chgData name="Carlos Melendez Correa" userId="4e221d6388478e91" providerId="LiveId" clId="{EC8D3A20-2301-4DC0-969B-0B5A520434A9}" dt="2025-10-01T14:39:26.010" v="576" actId="1076"/>
          <ac:picMkLst>
            <pc:docMk/>
            <pc:sldMk cId="0" sldId="260"/>
            <ac:picMk id="1028" creationId="{D29C5FEE-E4C1-2917-F7F9-F9DB979C8D89}"/>
          </ac:picMkLst>
        </pc:picChg>
      </pc:sldChg>
      <pc:sldChg chg="delSp del mod">
        <pc:chgData name="Carlos Melendez Correa" userId="4e221d6388478e91" providerId="LiveId" clId="{EC8D3A20-2301-4DC0-969B-0B5A520434A9}" dt="2025-10-01T15:07:43.225" v="1185" actId="47"/>
        <pc:sldMkLst>
          <pc:docMk/>
          <pc:sldMk cId="3003984007" sldId="263"/>
        </pc:sldMkLst>
        <pc:picChg chg="del">
          <ac:chgData name="Carlos Melendez Correa" userId="4e221d6388478e91" providerId="LiveId" clId="{EC8D3A20-2301-4DC0-969B-0B5A520434A9}" dt="2025-10-01T15:07:41.310" v="1184" actId="478"/>
          <ac:picMkLst>
            <pc:docMk/>
            <pc:sldMk cId="3003984007" sldId="263"/>
            <ac:picMk id="7" creationId="{C08B799E-3498-0A0A-2377-1DB87C40E905}"/>
          </ac:picMkLst>
        </pc:picChg>
      </pc:sldChg>
      <pc:sldChg chg="addSp modSp mod modClrScheme chgLayout">
        <pc:chgData name="Carlos Melendez Correa" userId="4e221d6388478e91" providerId="LiveId" clId="{EC8D3A20-2301-4DC0-969B-0B5A520434A9}" dt="2025-10-01T15:01:54.286" v="1183" actId="122"/>
        <pc:sldMkLst>
          <pc:docMk/>
          <pc:sldMk cId="3964551545" sldId="264"/>
        </pc:sldMkLst>
        <pc:spChg chg="mod">
          <ac:chgData name="Carlos Melendez Correa" userId="4e221d6388478e91" providerId="LiveId" clId="{EC8D3A20-2301-4DC0-969B-0B5A520434A9}" dt="2025-10-01T14:55:45.524" v="620" actId="26606"/>
          <ac:spMkLst>
            <pc:docMk/>
            <pc:sldMk cId="3964551545" sldId="264"/>
            <ac:spMk id="2" creationId="{5BC6B7BA-A118-2019-64DB-B31E6BD392B9}"/>
          </ac:spMkLst>
        </pc:spChg>
        <pc:spChg chg="mod">
          <ac:chgData name="Carlos Melendez Correa" userId="4e221d6388478e91" providerId="LiveId" clId="{EC8D3A20-2301-4DC0-969B-0B5A520434A9}" dt="2025-10-01T15:01:12.146" v="1164" actId="123"/>
          <ac:spMkLst>
            <pc:docMk/>
            <pc:sldMk cId="3964551545" sldId="264"/>
            <ac:spMk id="3" creationId="{644A37BF-E903-6EF2-E9FC-8D5FD1CC2CD4}"/>
          </ac:spMkLst>
        </pc:spChg>
        <pc:spChg chg="add mod">
          <ac:chgData name="Carlos Melendez Correa" userId="4e221d6388478e91" providerId="LiveId" clId="{EC8D3A20-2301-4DC0-969B-0B5A520434A9}" dt="2025-10-01T15:01:07.316" v="1163" actId="1076"/>
          <ac:spMkLst>
            <pc:docMk/>
            <pc:sldMk cId="3964551545" sldId="264"/>
            <ac:spMk id="4" creationId="{24EA3628-CB00-6AE5-03AA-AC79751A8A54}"/>
          </ac:spMkLst>
        </pc:spChg>
        <pc:spChg chg="add mod">
          <ac:chgData name="Carlos Melendez Correa" userId="4e221d6388478e91" providerId="LiveId" clId="{EC8D3A20-2301-4DC0-969B-0B5A520434A9}" dt="2025-10-01T15:01:54.286" v="1183" actId="122"/>
          <ac:spMkLst>
            <pc:docMk/>
            <pc:sldMk cId="3964551545" sldId="264"/>
            <ac:spMk id="5" creationId="{DE228867-616C-55AB-23AD-683F628EC235}"/>
          </ac:spMkLst>
        </pc:spChg>
        <pc:picChg chg="add mod">
          <ac:chgData name="Carlos Melendez Correa" userId="4e221d6388478e91" providerId="LiveId" clId="{EC8D3A20-2301-4DC0-969B-0B5A520434A9}" dt="2025-10-01T14:57:51.365" v="1143"/>
          <ac:picMkLst>
            <pc:docMk/>
            <pc:sldMk cId="3964551545" sldId="264"/>
            <ac:picMk id="3074" creationId="{A5AD0F72-DBE2-9DDA-0809-5FF772C94153}"/>
          </ac:picMkLst>
        </pc:picChg>
      </pc:sldChg>
      <pc:sldChg chg="addSp modSp mod">
        <pc:chgData name="Carlos Melendez Correa" userId="4e221d6388478e91" providerId="LiveId" clId="{EC8D3A20-2301-4DC0-969B-0B5A520434A9}" dt="2025-10-01T14:05:29.686" v="21" actId="207"/>
        <pc:sldMkLst>
          <pc:docMk/>
          <pc:sldMk cId="1048629525" sldId="265"/>
        </pc:sldMkLst>
        <pc:spChg chg="mod">
          <ac:chgData name="Carlos Melendez Correa" userId="4e221d6388478e91" providerId="LiveId" clId="{EC8D3A20-2301-4DC0-969B-0B5A520434A9}" dt="2025-10-01T14:05:29.686" v="21" actId="207"/>
          <ac:spMkLst>
            <pc:docMk/>
            <pc:sldMk cId="1048629525" sldId="265"/>
            <ac:spMk id="2" creationId="{3A6EE7EE-0479-227F-E38D-154080EC21D4}"/>
          </ac:spMkLst>
        </pc:spChg>
        <pc:spChg chg="mod">
          <ac:chgData name="Carlos Melendez Correa" userId="4e221d6388478e91" providerId="LiveId" clId="{EC8D3A20-2301-4DC0-969B-0B5A520434A9}" dt="2025-10-01T14:05:11.100" v="19" actId="1076"/>
          <ac:spMkLst>
            <pc:docMk/>
            <pc:sldMk cId="1048629525" sldId="265"/>
            <ac:spMk id="10" creationId="{E3DDE7FD-9983-088A-1CB2-E51731B246A5}"/>
          </ac:spMkLst>
        </pc:spChg>
        <pc:cxnChg chg="add mod">
          <ac:chgData name="Carlos Melendez Correa" userId="4e221d6388478e91" providerId="LiveId" clId="{EC8D3A20-2301-4DC0-969B-0B5A520434A9}" dt="2025-10-01T14:05:16.207" v="20"/>
          <ac:cxnSpMkLst>
            <pc:docMk/>
            <pc:sldMk cId="1048629525" sldId="265"/>
            <ac:cxnSpMk id="3" creationId="{F23D741B-2BE2-845C-7935-059AA1F3B07B}"/>
          </ac:cxnSpMkLst>
        </pc:cxnChg>
      </pc:sldChg>
      <pc:sldChg chg="ord">
        <pc:chgData name="Carlos Melendez Correa" userId="4e221d6388478e91" providerId="LiveId" clId="{EC8D3A20-2301-4DC0-969B-0B5A520434A9}" dt="2025-10-01T14:02:27.776" v="1"/>
        <pc:sldMkLst>
          <pc:docMk/>
          <pc:sldMk cId="1604086769" sldId="266"/>
        </pc:sldMkLst>
      </pc:sldChg>
      <pc:sldChg chg="del">
        <pc:chgData name="Carlos Melendez Correa" userId="4e221d6388478e91" providerId="LiveId" clId="{EC8D3A20-2301-4DC0-969B-0B5A520434A9}" dt="2025-10-01T15:07:50.965" v="1188" actId="47"/>
        <pc:sldMkLst>
          <pc:docMk/>
          <pc:sldMk cId="3154688950" sldId="267"/>
        </pc:sldMkLst>
      </pc:sldChg>
      <pc:sldChg chg="addSp modSp mod">
        <pc:chgData name="Carlos Melendez Correa" userId="4e221d6388478e91" providerId="LiveId" clId="{EC8D3A20-2301-4DC0-969B-0B5A520434A9}" dt="2025-10-01T14:46:53.127" v="605" actId="14100"/>
        <pc:sldMkLst>
          <pc:docMk/>
          <pc:sldMk cId="2889369259" sldId="268"/>
        </pc:sldMkLst>
        <pc:spChg chg="mod">
          <ac:chgData name="Carlos Melendez Correa" userId="4e221d6388478e91" providerId="LiveId" clId="{EC8D3A20-2301-4DC0-969B-0B5A520434A9}" dt="2025-10-01T14:46:01.109" v="594" actId="1076"/>
          <ac:spMkLst>
            <pc:docMk/>
            <pc:sldMk cId="2889369259" sldId="268"/>
            <ac:spMk id="2" creationId="{5589FEEE-B808-2F61-15E6-0D772D5B422D}"/>
          </ac:spMkLst>
        </pc:spChg>
        <pc:spChg chg="mod">
          <ac:chgData name="Carlos Melendez Correa" userId="4e221d6388478e91" providerId="LiveId" clId="{EC8D3A20-2301-4DC0-969B-0B5A520434A9}" dt="2025-10-01T14:46:53.127" v="605" actId="14100"/>
          <ac:spMkLst>
            <pc:docMk/>
            <pc:sldMk cId="2889369259" sldId="268"/>
            <ac:spMk id="3" creationId="{B2F567CE-CEEA-8FC7-6186-C1F011566B92}"/>
          </ac:spMkLst>
        </pc:spChg>
        <pc:spChg chg="add mod">
          <ac:chgData name="Carlos Melendez Correa" userId="4e221d6388478e91" providerId="LiveId" clId="{EC8D3A20-2301-4DC0-969B-0B5A520434A9}" dt="2025-10-01T14:45:55.578" v="593" actId="1076"/>
          <ac:spMkLst>
            <pc:docMk/>
            <pc:sldMk cId="2889369259" sldId="268"/>
            <ac:spMk id="4" creationId="{E4D4ED26-FC76-D618-F093-B9DDB6D704A8}"/>
          </ac:spMkLst>
        </pc:spChg>
        <pc:picChg chg="add mod">
          <ac:chgData name="Carlos Melendez Correa" userId="4e221d6388478e91" providerId="LiveId" clId="{EC8D3A20-2301-4DC0-969B-0B5A520434A9}" dt="2025-10-01T14:46:46.147" v="603" actId="1076"/>
          <ac:picMkLst>
            <pc:docMk/>
            <pc:sldMk cId="2889369259" sldId="268"/>
            <ac:picMk id="2050" creationId="{1A6CC98C-7FAB-D570-7E67-C56F4F8DA820}"/>
          </ac:picMkLst>
        </pc:picChg>
      </pc:sldChg>
      <pc:sldChg chg="add del">
        <pc:chgData name="Carlos Melendez Correa" userId="4e221d6388478e91" providerId="LiveId" clId="{EC8D3A20-2301-4DC0-969B-0B5A520434A9}" dt="2025-10-01T15:07:48.419" v="1187" actId="47"/>
        <pc:sldMkLst>
          <pc:docMk/>
          <pc:sldMk cId="4254796353" sldId="269"/>
        </pc:sldMkLst>
      </pc:sldChg>
      <pc:sldChg chg="del">
        <pc:chgData name="Carlos Melendez Correa" userId="4e221d6388478e91" providerId="LiveId" clId="{EC8D3A20-2301-4DC0-969B-0B5A520434A9}" dt="2025-10-01T15:07:52.686" v="1189" actId="47"/>
        <pc:sldMkLst>
          <pc:docMk/>
          <pc:sldMk cId="3631882644" sldId="270"/>
        </pc:sldMkLst>
      </pc:sldChg>
      <pc:sldChg chg="del">
        <pc:chgData name="Carlos Melendez Correa" userId="4e221d6388478e91" providerId="LiveId" clId="{EC8D3A20-2301-4DC0-969B-0B5A520434A9}" dt="2025-10-01T15:07:57.757" v="1190" actId="47"/>
        <pc:sldMkLst>
          <pc:docMk/>
          <pc:sldMk cId="2563597034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03A3E-AB09-45D7-8BC1-17A5EFEB4DFE}" type="datetimeFigureOut">
              <a:rPr lang="es-CO" smtClean="0"/>
              <a:t>1/10/2025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99557-07DE-4269-ADDC-F0552914A8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566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99557-07DE-4269-ADDC-F0552914A8C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643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99557-07DE-4269-ADDC-F0552914A8CA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707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87677" y="2233865"/>
            <a:ext cx="201664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800" y="2262033"/>
            <a:ext cx="7772399" cy="34914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9261" y="379909"/>
            <a:ext cx="1830070" cy="5740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6612" y="1314177"/>
            <a:ext cx="5401945" cy="3195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6696" y="2549805"/>
            <a:ext cx="375792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MX" sz="5400" spc="-10" dirty="0" err="1">
                <a:solidFill>
                  <a:srgbClr val="3E3E3E"/>
                </a:solidFill>
              </a:rPr>
              <a:t>DataGoal</a:t>
            </a:r>
            <a:endParaRPr sz="5400" dirty="0"/>
          </a:p>
        </p:txBody>
      </p:sp>
      <p:pic>
        <p:nvPicPr>
          <p:cNvPr id="5" name="Imagen 4" descr="Logo data goal">
            <a:extLst>
              <a:ext uri="{FF2B5EF4-FFF2-40B4-BE49-F238E27FC236}">
                <a16:creationId xmlns:a16="http://schemas.microsoft.com/office/drawing/2014/main" id="{311E3AAD-38FB-48D5-90A1-44F79F012A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24600" y="2247900"/>
            <a:ext cx="24384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1D6D6-1C54-7A93-66CF-FD02C13C9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E31B397-3069-F5F8-D564-8C35F5883C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FE6E6F4-49F7-19BB-5BE4-242B828549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3276600"/>
            <a:ext cx="7315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6000" spc="-10" dirty="0">
                <a:solidFill>
                  <a:srgbClr val="4D4D4C"/>
                </a:solidFill>
              </a:rPr>
              <a:t>Diagrama de procesos</a:t>
            </a:r>
            <a:endParaRPr sz="600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0F373DD-9214-9E86-AE47-3A1B9F64F2AA}"/>
              </a:ext>
            </a:extLst>
          </p:cNvPr>
          <p:cNvSpPr/>
          <p:nvPr/>
        </p:nvSpPr>
        <p:spPr>
          <a:xfrm>
            <a:off x="4972050" y="4495800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4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46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8E31DF47-B79F-4D7D-C5B1-83E2E465E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4" y="1600200"/>
            <a:ext cx="11754212" cy="31242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B4DB918-926B-BC3A-C484-6F469BF08D62}"/>
              </a:ext>
            </a:extLst>
          </p:cNvPr>
          <p:cNvSpPr txBox="1"/>
          <p:nvPr/>
        </p:nvSpPr>
        <p:spPr>
          <a:xfrm>
            <a:off x="285388" y="228600"/>
            <a:ext cx="837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MX" sz="2400" dirty="0">
                <a:latin typeface="Times New Roman"/>
                <a:cs typeface="Times New Roman"/>
              </a:rPr>
              <a:t>Módulo de Partidos y Entrenamientos</a:t>
            </a:r>
          </a:p>
        </p:txBody>
      </p:sp>
    </p:spTree>
    <p:extLst>
      <p:ext uri="{BB962C8B-B14F-4D97-AF65-F5344CB8AC3E}">
        <p14:creationId xmlns:p14="http://schemas.microsoft.com/office/powerpoint/2010/main" val="4254796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29809-9595-5777-79C8-104292A06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ED53431-D024-4EF9-B337-69B7BED63C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B5303D12-2A32-5269-B664-3B14719E83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600" y="1905006"/>
            <a:ext cx="8686800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s-MX" sz="5400" spc="-10" dirty="0">
                <a:solidFill>
                  <a:srgbClr val="4D4D4C"/>
                </a:solidFill>
              </a:rPr>
              <a:t>Técnicas de recolección de información y análisis de resultados</a:t>
            </a:r>
            <a:endParaRPr sz="540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5F5FA02-3045-6586-7BB5-24290D8678AA}"/>
              </a:ext>
            </a:extLst>
          </p:cNvPr>
          <p:cNvSpPr/>
          <p:nvPr/>
        </p:nvSpPr>
        <p:spPr>
          <a:xfrm>
            <a:off x="4972050" y="4495800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4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10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D9FF1BD-7F68-85FF-44B1-29225CDEC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60" y="379910"/>
            <a:ext cx="9605340" cy="1661993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Técnica de recolección de información y </a:t>
            </a:r>
            <a:r>
              <a:rPr lang="es-ES" dirty="0"/>
              <a:t>Análisis </a:t>
            </a:r>
            <a:r>
              <a:rPr lang="es-ES" dirty="0">
                <a:solidFill>
                  <a:schemeClr val="tx1"/>
                </a:solidFill>
              </a:rPr>
              <a:t>de resultados</a:t>
            </a:r>
            <a:br>
              <a:rPr lang="es-ES" dirty="0">
                <a:solidFill>
                  <a:schemeClr val="tx1"/>
                </a:solidFill>
              </a:rPr>
            </a:b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5F9AEEF7-1DF1-740E-7779-75A5B5399D66}"/>
              </a:ext>
            </a:extLst>
          </p:cNvPr>
          <p:cNvSpPr txBox="1">
            <a:spLocks/>
          </p:cNvSpPr>
          <p:nvPr/>
        </p:nvSpPr>
        <p:spPr>
          <a:xfrm>
            <a:off x="529260" y="1676400"/>
            <a:ext cx="10443540" cy="449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1" dirty="0"/>
              <a:t>Técnica de recolección de información:</a:t>
            </a:r>
          </a:p>
          <a:p>
            <a:r>
              <a:rPr lang="es-ES" dirty="0"/>
              <a:t>	* Se utilizó encuesta digital (Google </a:t>
            </a:r>
            <a:r>
              <a:rPr lang="es-ES" dirty="0" err="1"/>
              <a:t>Forms</a:t>
            </a:r>
            <a:r>
              <a:rPr lang="es-ES" dirty="0"/>
              <a:t>).</a:t>
            </a:r>
          </a:p>
          <a:p>
            <a:r>
              <a:rPr lang="es-ES" dirty="0"/>
              <a:t>	* Preguntas cerradas (Sí/No y opción múltiple).</a:t>
            </a:r>
          </a:p>
          <a:p>
            <a:r>
              <a:rPr lang="es-ES" dirty="0"/>
              <a:t>	* Participaron 11 personas entre entrenadores y administradores.</a:t>
            </a:r>
          </a:p>
          <a:p>
            <a:r>
              <a:rPr lang="es-ES" dirty="0"/>
              <a:t>	* Permite obtener datos rápidos y organizados.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800" b="1" dirty="0"/>
              <a:t>Análisis de resultados:</a:t>
            </a:r>
          </a:p>
          <a:p>
            <a:r>
              <a:rPr lang="es-ES" dirty="0"/>
              <a:t>Se calcularon porcentajes de respuestas.</a:t>
            </a:r>
          </a:p>
          <a:p>
            <a:r>
              <a:rPr lang="es-ES" dirty="0"/>
              <a:t>* Se identificaron problemas comunes:</a:t>
            </a:r>
          </a:p>
          <a:p>
            <a:r>
              <a:rPr lang="es-ES" dirty="0"/>
              <a:t>	* Pérdida de información.</a:t>
            </a:r>
          </a:p>
          <a:p>
            <a:r>
              <a:rPr lang="es-ES" dirty="0"/>
              <a:t>	* Dificultad para organizar datos manualmente.</a:t>
            </a:r>
          </a:p>
          <a:p>
            <a:r>
              <a:rPr lang="es-ES" dirty="0"/>
              <a:t>Se identificaron necesidades:</a:t>
            </a:r>
          </a:p>
          <a:p>
            <a:r>
              <a:rPr lang="es-ES" dirty="0"/>
              <a:t>	* Consultar estadísticas digitales.</a:t>
            </a:r>
          </a:p>
          <a:p>
            <a:r>
              <a:rPr lang="es-ES" dirty="0"/>
              <a:t>	* Mejor control y seguridad de la información.</a:t>
            </a:r>
          </a:p>
          <a:p>
            <a:r>
              <a:rPr lang="es-ES" dirty="0"/>
              <a:t>El 100% considera útil implementar un sistema digital.</a:t>
            </a:r>
          </a:p>
          <a:p>
            <a:endParaRPr lang="es-ES" dirty="0"/>
          </a:p>
        </p:txBody>
      </p:sp>
      <p:pic>
        <p:nvPicPr>
          <p:cNvPr id="1028" name="Picture 4" descr="Forms response chart. Question title:   ¿Cree que un sistema de información ayudaría a mejorar la organización y el análisis de la información?  . Number of responses: 11 responses.">
            <a:extLst>
              <a:ext uri="{FF2B5EF4-FFF2-40B4-BE49-F238E27FC236}">
                <a16:creationId xmlns:a16="http://schemas.microsoft.com/office/drawing/2014/main" id="{C1176A33-2042-27CF-3F57-C6541819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860249"/>
            <a:ext cx="6324600" cy="38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64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83A5-B081-4B38-8DE6-95E6A611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A00862A-61B7-4115-396D-0C2584C67E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1AF859B-E372-D9FE-4688-3A0A93A0C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600" y="1905006"/>
            <a:ext cx="86868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s-MX" sz="5400" spc="-10" dirty="0">
                <a:solidFill>
                  <a:srgbClr val="4D4D4C"/>
                </a:solidFill>
              </a:rPr>
              <a:t>Historias de usuario y Diagramas de caso de uso</a:t>
            </a:r>
            <a:endParaRPr sz="540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B3B954A-E95A-AAF6-4C39-2E9DC3528562}"/>
              </a:ext>
            </a:extLst>
          </p:cNvPr>
          <p:cNvSpPr/>
          <p:nvPr/>
        </p:nvSpPr>
        <p:spPr>
          <a:xfrm>
            <a:off x="4972050" y="4495800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4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63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0403593-6D22-8791-C33C-ECF19212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38" y="3810000"/>
            <a:ext cx="8926171" cy="17909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A874EE-D69D-6D6E-2790-6AFC11BA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95" y="189995"/>
            <a:ext cx="8992855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36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DDA978-3ADD-B77F-8012-A656CB87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228600"/>
            <a:ext cx="8945223" cy="17433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A98E1B-0776-A331-9A28-2521DB7D8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688" y="2085341"/>
            <a:ext cx="897380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1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5C375-E412-4468-8959-5871EFA3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tx1"/>
                </a:solidFill>
              </a:rPr>
              <a:t>Mockups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A3DCB6-B40E-4D0D-AAED-CEF768789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95A730-6E8B-45A6-9FC9-32828862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5" y="1219200"/>
            <a:ext cx="5878445" cy="441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036835-0CF5-494A-9512-56CB3A5A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30" y="1219200"/>
            <a:ext cx="601635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8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534A5-708D-2545-8E0E-DC613E83C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19C9678-D971-1732-FD8B-2FDC934F647D}"/>
              </a:ext>
            </a:extLst>
          </p:cNvPr>
          <p:cNvSpPr/>
          <p:nvPr/>
        </p:nvSpPr>
        <p:spPr>
          <a:xfrm>
            <a:off x="4972227" y="3324314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3" y="0"/>
                </a:lnTo>
              </a:path>
            </a:pathLst>
          </a:custGeom>
          <a:ln w="12699">
            <a:solidFill>
              <a:srgbClr val="37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F029AC1-0E5E-1467-E488-7D8DD5758222}"/>
              </a:ext>
            </a:extLst>
          </p:cNvPr>
          <p:cNvSpPr txBox="1"/>
          <p:nvPr/>
        </p:nvSpPr>
        <p:spPr>
          <a:xfrm>
            <a:off x="4680185" y="3429000"/>
            <a:ext cx="2831630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 algn="ctr">
              <a:lnSpc>
                <a:spcPct val="100000"/>
              </a:lnSpc>
              <a:spcBef>
                <a:spcPts val="100"/>
              </a:spcBef>
            </a:pPr>
            <a:r>
              <a:rPr lang="es-MX" sz="1600" dirty="0">
                <a:latin typeface="Times New Roman"/>
                <a:cs typeface="Times New Roman"/>
              </a:rPr>
              <a:t>Brayan David </a:t>
            </a:r>
            <a:r>
              <a:rPr lang="es-MX" sz="1600" dirty="0" err="1">
                <a:latin typeface="Times New Roman"/>
                <a:cs typeface="Times New Roman"/>
              </a:rPr>
              <a:t>Martinez</a:t>
            </a:r>
            <a:r>
              <a:rPr lang="es-MX" sz="1600" dirty="0">
                <a:latin typeface="Times New Roman"/>
                <a:cs typeface="Times New Roman"/>
              </a:rPr>
              <a:t> Hincapié</a:t>
            </a:r>
          </a:p>
          <a:p>
            <a:pPr marL="390525" marR="5080" indent="-378460" algn="ctr">
              <a:lnSpc>
                <a:spcPct val="100000"/>
              </a:lnSpc>
              <a:spcBef>
                <a:spcPts val="100"/>
              </a:spcBef>
            </a:pPr>
            <a:r>
              <a:rPr lang="es-MX" sz="1600" dirty="0">
                <a:latin typeface="Times New Roman"/>
                <a:cs typeface="Times New Roman"/>
              </a:rPr>
              <a:t>Carlos Alberto Meléndez Correa</a:t>
            </a:r>
          </a:p>
          <a:p>
            <a:pPr marL="390525" marR="5080" indent="-378460" algn="ctr">
              <a:lnSpc>
                <a:spcPct val="100000"/>
              </a:lnSpc>
              <a:spcBef>
                <a:spcPts val="100"/>
              </a:spcBef>
            </a:pPr>
            <a:r>
              <a:rPr lang="es-MX" sz="1600" dirty="0">
                <a:latin typeface="Times New Roman"/>
                <a:cs typeface="Times New Roman"/>
              </a:rPr>
              <a:t>Alejandro Bocanegra Pérez </a:t>
            </a:r>
          </a:p>
          <a:p>
            <a:pPr marL="390525" marR="5080" indent="-378460" algn="ctr">
              <a:lnSpc>
                <a:spcPct val="100000"/>
              </a:lnSpc>
              <a:spcBef>
                <a:spcPts val="100"/>
              </a:spcBef>
            </a:pPr>
            <a:r>
              <a:rPr lang="es-MX" sz="1600" dirty="0">
                <a:latin typeface="Times New Roman"/>
                <a:cs typeface="Times New Roman"/>
              </a:rPr>
              <a:t>Juan Esteban Diaz Galindo</a:t>
            </a:r>
            <a:endParaRPr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8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09800" y="1341720"/>
            <a:ext cx="77724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MX" sz="3200" spc="-10" dirty="0">
                <a:solidFill>
                  <a:srgbClr val="4D4D4C"/>
                </a:solidFill>
              </a:rPr>
              <a:t>Sistema de información para la gestión y análisis de datos deportivos en la escuela de fútbol </a:t>
            </a:r>
            <a:r>
              <a:rPr lang="es-MX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CANTERA PATRIOTA SB</a:t>
            </a:r>
            <a:endParaRPr lang="es-MX" sz="32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72227" y="3324314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3" y="0"/>
                </a:lnTo>
              </a:path>
            </a:pathLst>
          </a:custGeom>
          <a:ln w="12699">
            <a:solidFill>
              <a:srgbClr val="37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76600" y="2499258"/>
            <a:ext cx="73152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6000" spc="-10" dirty="0"/>
              <a:t>FORMULACIÓN DEL PROYECTO </a:t>
            </a:r>
            <a:endParaRPr sz="6000" dirty="0"/>
          </a:p>
        </p:txBody>
      </p:sp>
      <p:sp>
        <p:nvSpPr>
          <p:cNvPr id="5" name="object 5"/>
          <p:cNvSpPr/>
          <p:nvPr/>
        </p:nvSpPr>
        <p:spPr>
          <a:xfrm>
            <a:off x="4972050" y="4495800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544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4844-74DF-F572-BFB5-CE836A91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A6EE7EE-0479-227F-E38D-154080EC2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5269" y="2396048"/>
            <a:ext cx="670146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MX" sz="6000" spc="-10" dirty="0">
                <a:solidFill>
                  <a:srgbClr val="00B050"/>
                </a:solidFill>
              </a:rPr>
              <a:t>Objetivo General </a:t>
            </a:r>
            <a:br>
              <a:rPr lang="es-MX" spc="-10" dirty="0">
                <a:solidFill>
                  <a:srgbClr val="4D4D4C"/>
                </a:solidFill>
              </a:rPr>
            </a:br>
            <a:endParaRPr spc="-10" dirty="0">
              <a:solidFill>
                <a:srgbClr val="4D4D4C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DDE7FD-9983-088A-1CB2-E51731B246A5}"/>
              </a:ext>
            </a:extLst>
          </p:cNvPr>
          <p:cNvSpPr txBox="1"/>
          <p:nvPr/>
        </p:nvSpPr>
        <p:spPr>
          <a:xfrm>
            <a:off x="1983269" y="3886200"/>
            <a:ext cx="8225462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algn="l">
              <a:lnSpc>
                <a:spcPts val="1730"/>
              </a:lnSpc>
              <a:spcBef>
                <a:spcPts val="315"/>
              </a:spcBef>
            </a:pPr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de información llamado </a:t>
            </a:r>
            <a:r>
              <a:rPr lang="es-E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s-E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s-E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permita manejar y analizar los datos deportivos de la Escuela de Fútbol </a:t>
            </a:r>
            <a:r>
              <a:rPr lang="es-E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Cantera Patriota SB</a:t>
            </a:r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el fin de optimizar la organización, mejorar la toma de decisiones y fortalecer el proceso de formación deportiva.</a:t>
            </a:r>
            <a:endParaRPr lang="es-MX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Google Shape;79;g3764b2b97ea_0_25">
            <a:extLst>
              <a:ext uri="{FF2B5EF4-FFF2-40B4-BE49-F238E27FC236}">
                <a16:creationId xmlns:a16="http://schemas.microsoft.com/office/drawing/2014/main" id="{F23D741B-2BE2-845C-7935-059AA1F3B07B}"/>
              </a:ext>
            </a:extLst>
          </p:cNvPr>
          <p:cNvCxnSpPr/>
          <p:nvPr/>
        </p:nvCxnSpPr>
        <p:spPr>
          <a:xfrm>
            <a:off x="4972228" y="3324314"/>
            <a:ext cx="2247600" cy="0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4862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840" y="664310"/>
            <a:ext cx="4490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0" dirty="0">
                <a:solidFill>
                  <a:srgbClr val="00B050"/>
                </a:solidFill>
              </a:rPr>
              <a:t>Objetivos Específicos</a:t>
            </a:r>
            <a:endParaRPr spc="-10" dirty="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8408" y="1671755"/>
            <a:ext cx="5029201" cy="3690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 Gestionar jugadores y equipos mediante un módulo de registro y actualización de perfiles.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 Implementar un sistema para controlar partidos y entrenamientos con sus eventos clave.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 Facilitar el análisis del rendimiento con estadísticas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dashboards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interactivos.</a:t>
            </a: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69" marR="179070">
              <a:lnSpc>
                <a:spcPct val="100000"/>
              </a:lnSpc>
              <a:spcBef>
                <a:spcPts val="100"/>
              </a:spcBef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 Optimizar la organización de torneos con inscripciones, programación y reportes automáticos.</a:t>
            </a:r>
          </a:p>
        </p:txBody>
      </p:sp>
      <p:sp>
        <p:nvSpPr>
          <p:cNvPr id="4" name="object 4"/>
          <p:cNvSpPr/>
          <p:nvPr/>
        </p:nvSpPr>
        <p:spPr>
          <a:xfrm>
            <a:off x="1066800" y="1413343"/>
            <a:ext cx="4114800" cy="76200"/>
          </a:xfrm>
          <a:custGeom>
            <a:avLst/>
            <a:gdLst/>
            <a:ahLst/>
            <a:cxnLst/>
            <a:rect l="l" t="t" r="r" b="b"/>
            <a:pathLst>
              <a:path w="1426210">
                <a:moveTo>
                  <a:pt x="0" y="0"/>
                </a:moveTo>
                <a:lnTo>
                  <a:pt x="1425933" y="0"/>
                </a:lnTo>
              </a:path>
            </a:pathLst>
          </a:custGeom>
          <a:ln w="12699">
            <a:solidFill>
              <a:srgbClr val="4D4D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C78EFF-20D0-989E-6C4C-BCDC430D1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231132"/>
            <a:ext cx="553570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4003768"/>
            <a:ext cx="465233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0" dirty="0">
                <a:solidFill>
                  <a:srgbClr val="00B050"/>
                </a:solidFill>
              </a:rPr>
              <a:t>Pregunta Problema</a:t>
            </a:r>
            <a:br>
              <a:rPr lang="es-MX" spc="-10" dirty="0">
                <a:solidFill>
                  <a:srgbClr val="4D4D4C"/>
                </a:solidFill>
              </a:rPr>
            </a:br>
            <a:endParaRPr spc="-10" dirty="0">
              <a:solidFill>
                <a:srgbClr val="4D4D4C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91095" y="4625734"/>
            <a:ext cx="5533009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>
              <a:lnSpc>
                <a:spcPct val="100000"/>
              </a:lnSpc>
              <a:spcBef>
                <a:spcPts val="100"/>
              </a:spcBef>
            </a:pPr>
            <a:r>
              <a:rPr lang="es-ES" spc="-25" dirty="0"/>
              <a:t>¿Cómo puede un sistema de información mejorar el manejo y el análisis de los datos deportivos en la Escuela de Fútbol Cantera Patriota SB para incrementar su organización y fortalecer los procesos deportivos?</a:t>
            </a:r>
            <a:endParaRPr spc="-25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2FD2FF1-B0E2-66EF-ACAC-0D226269C6CA}"/>
              </a:ext>
            </a:extLst>
          </p:cNvPr>
          <p:cNvSpPr txBox="1">
            <a:spLocks/>
          </p:cNvSpPr>
          <p:nvPr/>
        </p:nvSpPr>
        <p:spPr>
          <a:xfrm>
            <a:off x="3657600" y="1115063"/>
            <a:ext cx="6163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MX" spc="-10" dirty="0">
                <a:solidFill>
                  <a:srgbClr val="00B050"/>
                </a:solidFill>
              </a:rPr>
              <a:t>Planteamiento del Problema</a:t>
            </a:r>
            <a:br>
              <a:rPr lang="es-MX" spc="-10" dirty="0">
                <a:solidFill>
                  <a:srgbClr val="4D4D4C"/>
                </a:solidFill>
              </a:rPr>
            </a:br>
            <a:endParaRPr lang="es-MX" spc="-10" dirty="0">
              <a:solidFill>
                <a:srgbClr val="4D4D4C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92EE7FB-637B-B868-F710-59376ACDFE13}"/>
              </a:ext>
            </a:extLst>
          </p:cNvPr>
          <p:cNvSpPr txBox="1">
            <a:spLocks/>
          </p:cNvSpPr>
          <p:nvPr/>
        </p:nvSpPr>
        <p:spPr>
          <a:xfrm>
            <a:off x="1691195" y="2031181"/>
            <a:ext cx="9114409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1600" b="0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4769" marR="5080" algn="ctr">
              <a:spcBef>
                <a:spcPts val="100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Actualmente, la Escuela de Fútbol Cantera Patriota SB lleva el manejo de la información de manera manual, sin contar con un sistema que organice y centralice los datos. Esto provoca desorden, pérdida de información y dificultad para consultar lo registrado, lo que retrasa las actividades administrativas y limita el seguimiento del rendimiento de los jugadores y equipos.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E963E1-0770-3783-5E67-062BC5850C1F}"/>
              </a:ext>
            </a:extLst>
          </p:cNvPr>
          <p:cNvSpPr/>
          <p:nvPr/>
        </p:nvSpPr>
        <p:spPr>
          <a:xfrm>
            <a:off x="4038600" y="1828800"/>
            <a:ext cx="4114800" cy="76200"/>
          </a:xfrm>
          <a:custGeom>
            <a:avLst/>
            <a:gdLst/>
            <a:ahLst/>
            <a:cxnLst/>
            <a:rect l="l" t="t" r="r" b="b"/>
            <a:pathLst>
              <a:path w="1426210">
                <a:moveTo>
                  <a:pt x="0" y="0"/>
                </a:moveTo>
                <a:lnTo>
                  <a:pt x="1425933" y="0"/>
                </a:lnTo>
              </a:path>
            </a:pathLst>
          </a:custGeom>
          <a:ln w="12699">
            <a:solidFill>
              <a:srgbClr val="4D4D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7FCFE55-0FD9-F86E-5EDB-8EA2ED44C28F}"/>
              </a:ext>
            </a:extLst>
          </p:cNvPr>
          <p:cNvSpPr/>
          <p:nvPr/>
        </p:nvSpPr>
        <p:spPr>
          <a:xfrm>
            <a:off x="1331429" y="4587634"/>
            <a:ext cx="4114800" cy="76200"/>
          </a:xfrm>
          <a:custGeom>
            <a:avLst/>
            <a:gdLst/>
            <a:ahLst/>
            <a:cxnLst/>
            <a:rect l="l" t="t" r="r" b="b"/>
            <a:pathLst>
              <a:path w="1426210">
                <a:moveTo>
                  <a:pt x="0" y="0"/>
                </a:moveTo>
                <a:lnTo>
                  <a:pt x="1425933" y="0"/>
                </a:lnTo>
              </a:path>
            </a:pathLst>
          </a:custGeom>
          <a:ln w="12699">
            <a:solidFill>
              <a:srgbClr val="4D4D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8" name="Picture 4" descr="LOS PROBLEMAS Y LOS PROYECTOS">
            <a:extLst>
              <a:ext uri="{FF2B5EF4-FFF2-40B4-BE49-F238E27FC236}">
                <a16:creationId xmlns:a16="http://schemas.microsoft.com/office/drawing/2014/main" id="{D29C5FEE-E4C1-2917-F7F9-F9DB979C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09" y="3444260"/>
            <a:ext cx="3210874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DE7A9-871E-2143-7BE4-323F4333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589FEEE-B808-2F61-15E6-0D772D5B4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8598" y="1371600"/>
            <a:ext cx="465233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0" dirty="0">
                <a:solidFill>
                  <a:srgbClr val="00B050"/>
                </a:solidFill>
              </a:rPr>
              <a:t>Alcance del Proyecto </a:t>
            </a:r>
            <a:br>
              <a:rPr lang="es-MX" spc="-10" dirty="0">
                <a:solidFill>
                  <a:srgbClr val="4D4D4C"/>
                </a:solidFill>
              </a:rPr>
            </a:br>
            <a:endParaRPr spc="-10" dirty="0">
              <a:solidFill>
                <a:srgbClr val="4D4D4C"/>
              </a:solidFill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2F567CE-CEEA-8FC7-6186-C1F011566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0" y="2590800"/>
            <a:ext cx="655320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sistema de información Data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se desarrollará para la Escuela de Fútbol Cantera Patriota SB y servirá para organizar en un solo lugar los datos de jugadores, equipos, partidos, entrenamientos y torneos internos.</a:t>
            </a:r>
          </a:p>
          <a:p>
            <a:pPr algn="just"/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esta primera etapa permitirá registrar información básica, generar reportes sencillos y apoyar la organización de torneos. Más adelante, se buscará mejorar el sistema y adaptarlo para que pueda ser usado por más personas o instituciones deportivas.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4D4ED26-FC76-D618-F093-B9DDB6D704A8}"/>
              </a:ext>
            </a:extLst>
          </p:cNvPr>
          <p:cNvSpPr/>
          <p:nvPr/>
        </p:nvSpPr>
        <p:spPr>
          <a:xfrm>
            <a:off x="4038598" y="2133600"/>
            <a:ext cx="4114800" cy="76200"/>
          </a:xfrm>
          <a:custGeom>
            <a:avLst/>
            <a:gdLst/>
            <a:ahLst/>
            <a:cxnLst/>
            <a:rect l="l" t="t" r="r" b="b"/>
            <a:pathLst>
              <a:path w="1426210">
                <a:moveTo>
                  <a:pt x="0" y="0"/>
                </a:moveTo>
                <a:lnTo>
                  <a:pt x="1425933" y="0"/>
                </a:lnTo>
              </a:path>
            </a:pathLst>
          </a:custGeom>
          <a:ln w="12699">
            <a:solidFill>
              <a:srgbClr val="4D4D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Página 7 | Vectores de Ruta directa hacia futuro - Descarga vectores gratis  de gran calidad de Freepik | Freepik">
            <a:extLst>
              <a:ext uri="{FF2B5EF4-FFF2-40B4-BE49-F238E27FC236}">
                <a16:creationId xmlns:a16="http://schemas.microsoft.com/office/drawing/2014/main" id="{1A6CC98C-7FAB-D570-7E67-C56F4F8D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3159886" cy="31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6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B0C33-687C-0284-5CBD-852DD9EA0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BC6B7BA-A118-2019-64DB-B31E6BD39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261" y="379909"/>
            <a:ext cx="1830070" cy="574041"/>
          </a:xfrm>
        </p:spPr>
        <p:txBody>
          <a:bodyPr vert="horz" wrap="square" lIns="0" tIns="12700" rIns="0" bIns="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es-MX" sz="2000" spc="-10"/>
              <a:t>Justificación </a:t>
            </a:r>
            <a:br>
              <a:rPr lang="es-MX" sz="2000" spc="-10"/>
            </a:br>
            <a:endParaRPr lang="es-MX" sz="2000" spc="-1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44A37BF-E903-6EF2-E9FC-8D5FD1CC2CD4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838200" y="1935480"/>
            <a:ext cx="5303520" cy="3810000"/>
          </a:xfrm>
        </p:spPr>
        <p:txBody>
          <a:bodyPr vert="horz" wrap="square" lIns="0" tIns="12700" rIns="0" bIns="0" rtlCol="0">
            <a:noAutofit/>
          </a:bodyPr>
          <a:lstStyle/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proyecto Data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surge como respuesta a la necesidad de la Escuela de Fútbol Cantera Patriota SB de mejorar la organización de su información, ya que el manejo manual ha generado desorden, pérdida de datos y dificultad para dar seguimiento al proceso deportivo.</a:t>
            </a:r>
          </a:p>
          <a:p>
            <a:pPr algn="just"/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Con esta herramienta se busca centralizar la información y facilitar el trabajo de entrenadores y directivos, ofreciendo datos claros que apoyen la toma de decisiones. Al mismo tiempo, permitirá un mejor seguimiento del rendimiento de los jugadores, fortaleciendo tanto su formación deportiva como su desarrollo personal.</a:t>
            </a:r>
          </a:p>
        </p:txBody>
      </p:sp>
      <p:pic>
        <p:nvPicPr>
          <p:cNvPr id="3074" name="Picture 2" descr="1.4.- Justificación y Delimitación | PROYECTOS EDUCATIVOS CR">
            <a:extLst>
              <a:ext uri="{FF2B5EF4-FFF2-40B4-BE49-F238E27FC236}">
                <a16:creationId xmlns:a16="http://schemas.microsoft.com/office/drawing/2014/main" id="{A5AD0F72-DBE2-9DDA-0809-5FF772C94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7000"/>
                    </a14:imgEffect>
                    <a14:imgEffect>
                      <a14:colorTemperature colorTemp="3884"/>
                    </a14:imgEffect>
                    <a14:imgEffect>
                      <a14:saturation sat="264000"/>
                    </a14:imgEffect>
                    <a14:imgEffect>
                      <a14:brightnessContrast bright="3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40" r="2" b="12446"/>
          <a:stretch>
            <a:fillRect/>
          </a:stretch>
        </p:blipFill>
        <p:spPr bwMode="auto">
          <a:xfrm>
            <a:off x="6278880" y="1577340"/>
            <a:ext cx="5303520" cy="4526280"/>
          </a:xfrm>
          <a:prstGeom prst="rect">
            <a:avLst/>
          </a:prstGeom>
          <a:solidFill>
            <a:srgbClr val="FFFFFF"/>
          </a:solidFill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4EA3628-CB00-6AE5-03AA-AC79751A8A54}"/>
              </a:ext>
            </a:extLst>
          </p:cNvPr>
          <p:cNvSpPr/>
          <p:nvPr/>
        </p:nvSpPr>
        <p:spPr>
          <a:xfrm>
            <a:off x="1407720" y="1613916"/>
            <a:ext cx="4114800" cy="76200"/>
          </a:xfrm>
          <a:custGeom>
            <a:avLst/>
            <a:gdLst/>
            <a:ahLst/>
            <a:cxnLst/>
            <a:rect l="l" t="t" r="r" b="b"/>
            <a:pathLst>
              <a:path w="1426210">
                <a:moveTo>
                  <a:pt x="0" y="0"/>
                </a:moveTo>
                <a:lnTo>
                  <a:pt x="1425933" y="0"/>
                </a:lnTo>
              </a:path>
            </a:pathLst>
          </a:custGeom>
          <a:ln w="12699">
            <a:solidFill>
              <a:srgbClr val="4D4D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E228867-616C-55AB-23AD-683F628EC235}"/>
              </a:ext>
            </a:extLst>
          </p:cNvPr>
          <p:cNvSpPr txBox="1">
            <a:spLocks/>
          </p:cNvSpPr>
          <p:nvPr/>
        </p:nvSpPr>
        <p:spPr>
          <a:xfrm>
            <a:off x="1407720" y="851236"/>
            <a:ext cx="465233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MX" spc="-10" dirty="0">
                <a:solidFill>
                  <a:srgbClr val="00B050"/>
                </a:solidFill>
              </a:rPr>
              <a:t>Justificación</a:t>
            </a:r>
            <a:br>
              <a:rPr lang="es-MX" spc="-10" dirty="0">
                <a:solidFill>
                  <a:srgbClr val="4D4D4C"/>
                </a:solidFill>
              </a:rPr>
            </a:br>
            <a:endParaRPr lang="es-MX" spc="-10" dirty="0">
              <a:solidFill>
                <a:srgbClr val="4D4D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5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3386</TotalTime>
  <Words>580</Words>
  <Application>Microsoft Office PowerPoint</Application>
  <PresentationFormat>Panorámica</PresentationFormat>
  <Paragraphs>56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DataGoal</vt:lpstr>
      <vt:lpstr>Presentación de PowerPoint</vt:lpstr>
      <vt:lpstr>Sistema de información para la gestión y análisis de datos deportivos en la escuela de fútbol CANTERA PATRIOTA SB</vt:lpstr>
      <vt:lpstr>FORMULACIÓN DEL PROYECTO </vt:lpstr>
      <vt:lpstr>Objetivo General  </vt:lpstr>
      <vt:lpstr>Objetivos Específicos</vt:lpstr>
      <vt:lpstr>Pregunta Problema </vt:lpstr>
      <vt:lpstr>Alcance del Proyecto  </vt:lpstr>
      <vt:lpstr>Justificación  </vt:lpstr>
      <vt:lpstr>Diagrama de procesos</vt:lpstr>
      <vt:lpstr>Presentación de PowerPoint</vt:lpstr>
      <vt:lpstr>Técnicas de recolección de información y análisis de resultados</vt:lpstr>
      <vt:lpstr>Técnica de recolección de información y Análisis de resultados </vt:lpstr>
      <vt:lpstr>Historias de usuario y Diagramas de caso de uso</vt:lpstr>
      <vt:lpstr>Presentación de PowerPoint</vt:lpstr>
      <vt:lpstr>Presentación de PowerPoint</vt:lpstr>
      <vt:lpstr>Mockups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DataGoal</dc:title>
  <dc:creator>APRENDIZ</dc:creator>
  <cp:lastModifiedBy>Carlos Melendez Correa</cp:lastModifiedBy>
  <cp:revision>16</cp:revision>
  <dcterms:created xsi:type="dcterms:W3CDTF">2025-08-19T11:36:00Z</dcterms:created>
  <dcterms:modified xsi:type="dcterms:W3CDTF">2025-10-01T15:07:59Z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2025-08-19T00:00:00Z</vt:filetime>
  </property>
  <property fmtid="{D5CDD505-2E9C-101B-9397-08002B2CF9AE}" pid="3" name="Creator">
    <vt:lpwstr>Google</vt:lpwstr>
  </property>
  <property fmtid="{D5CDD505-2E9C-101B-9397-08002B2CF9AE}" pid="4" name="LastSaved">
    <vt:filetime>2025-08-19T00:00:00Z</vt:filetime>
  </property>
</Properties>
</file>